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2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632CC-151B-4575-AD64-3F594B99FDD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633E9-0C5B-452E-BBBB-E33BB5339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txBody>
          <a:bodyPr/>
          <a:lstStyle/>
          <a:p>
            <a:pPr algn="l"/>
            <a:r>
              <a:rPr lang="en-US" dirty="0" smtClean="0"/>
              <a:t>Socialization/ Socializing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Socialization is a process by which people adopt acceptable and unacceptable norms of a given environment. In Group Work, socializing groups are those groups who have no problem in social functioning. </a:t>
            </a:r>
            <a:r>
              <a:rPr lang="en-US" sz="2800" dirty="0"/>
              <a:t>Problem in social functioning occurs</a:t>
            </a:r>
          </a:p>
          <a:p>
            <a:r>
              <a:rPr lang="en-US" sz="2800" dirty="0"/>
              <a:t> when a person’s role do not fit to his needs and capacities</a:t>
            </a:r>
          </a:p>
          <a:p>
            <a:r>
              <a:rPr lang="en-US" sz="2800" dirty="0"/>
              <a:t>When they are not satisfied with their enactment of their </a:t>
            </a:r>
            <a:r>
              <a:rPr lang="en-US" sz="2800" dirty="0" smtClean="0"/>
              <a:t>roles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657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one person perform his role is in conflict with the actions of others</a:t>
            </a:r>
          </a:p>
          <a:p>
            <a:r>
              <a:rPr lang="en-US" dirty="0" smtClean="0"/>
              <a:t>When </a:t>
            </a:r>
            <a:r>
              <a:rPr lang="en-US" dirty="0"/>
              <a:t>others are critical of one’s actions in relationship to </a:t>
            </a:r>
            <a:r>
              <a:rPr lang="en-US" dirty="0" smtClean="0"/>
              <a:t>roles</a:t>
            </a:r>
          </a:p>
          <a:p>
            <a:r>
              <a:rPr lang="en-US" dirty="0" smtClean="0"/>
              <a:t>Problems </a:t>
            </a:r>
            <a:r>
              <a:rPr lang="en-US" dirty="0"/>
              <a:t>also occurs when the environment fails to provide resources for role performance or hinders such performance in other ways.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In socializing groups they </a:t>
            </a:r>
            <a:r>
              <a:rPr lang="en-US" dirty="0"/>
              <a:t>need new skills, knowledge and refreshment for social functioning in formal groups e.g. functional groups in school, college </a:t>
            </a:r>
            <a:r>
              <a:rPr lang="en-US" dirty="0" err="1"/>
              <a:t>etc</a:t>
            </a:r>
            <a:r>
              <a:rPr lang="en-US" dirty="0"/>
              <a:t>, trainings and workshops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Similarly, If the group is to enhance the social development of members who have joined the group voluntarily and whose development is viewed as proceeding normally is called is socialization group.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Socialization groups are goal driven and results oriented. They are designed to help children, teens, and young adults learn social skills: getting along with others, making friends, handling and expressing frustrations; improve self-confidence and self-concept; and learn cooperation with peers and adults in a goal-directed but fun setting. </a:t>
            </a:r>
          </a:p>
          <a:p>
            <a:pPr algn="just"/>
            <a:r>
              <a:rPr lang="en-US" dirty="0" smtClean="0"/>
              <a:t>The groups are designed for individuals who act out or withdraw in social situations, have a poor self image, and have either knowledge based deficits such as; Non-Verbal Learning Disorder or a performance based deficit such as; Attention Deficit Disorder or Generalized Anxiety Disorder.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Re-socializing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When the group is to remedy the social development of members whose previous socialization is viewed as deviant and where group participation is a consequence of some form of social pressure is called as resocializing group. Re-socializing groups can of the following types:</a:t>
            </a:r>
          </a:p>
          <a:p>
            <a:r>
              <a:rPr lang="en-US" dirty="0" smtClean="0"/>
              <a:t>Counseling Group</a:t>
            </a:r>
          </a:p>
          <a:p>
            <a:r>
              <a:rPr lang="en-US" dirty="0" smtClean="0"/>
              <a:t>Psychotherapy Group</a:t>
            </a:r>
          </a:p>
          <a:p>
            <a:r>
              <a:rPr lang="en-US" dirty="0" smtClean="0"/>
              <a:t>Psychodrama</a:t>
            </a:r>
          </a:p>
          <a:p>
            <a:r>
              <a:rPr lang="en-US" dirty="0" smtClean="0"/>
              <a:t>Self-help/ Support </a:t>
            </a:r>
            <a:r>
              <a:rPr lang="en-US" dirty="0" smtClean="0"/>
              <a:t>Group  (These methods are discussed in detail in the </a:t>
            </a:r>
            <a:r>
              <a:rPr lang="en-US" smtClean="0"/>
              <a:t>next topic)</a:t>
            </a:r>
          </a:p>
          <a:p>
            <a:pPr marL="0" indent="0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3463</TotalTime>
  <Words>352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Socialization/ Socializing Group</vt:lpstr>
      <vt:lpstr>PowerPoint Presentation</vt:lpstr>
      <vt:lpstr>PowerPoint Presentation</vt:lpstr>
      <vt:lpstr>PowerPoint Presentation</vt:lpstr>
      <vt:lpstr>Re-socializing Groups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Socializing and Re-socializing Groups</dc:title>
  <dc:creator>Admin</dc:creator>
  <cp:lastModifiedBy>ismail - [2010]</cp:lastModifiedBy>
  <cp:revision>38</cp:revision>
  <dcterms:created xsi:type="dcterms:W3CDTF">2006-08-16T00:00:00Z</dcterms:created>
  <dcterms:modified xsi:type="dcterms:W3CDTF">2020-04-13T08:06:07Z</dcterms:modified>
</cp:coreProperties>
</file>